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42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01" r:id="rId14"/>
    <p:sldId id="267" r:id="rId15"/>
    <p:sldId id="302" r:id="rId16"/>
    <p:sldId id="275" r:id="rId17"/>
    <p:sldId id="280" r:id="rId18"/>
    <p:sldId id="312" r:id="rId19"/>
    <p:sldId id="303" r:id="rId20"/>
    <p:sldId id="314" r:id="rId21"/>
    <p:sldId id="268" r:id="rId22"/>
    <p:sldId id="293" r:id="rId23"/>
    <p:sldId id="304" r:id="rId24"/>
    <p:sldId id="266" r:id="rId25"/>
    <p:sldId id="282" r:id="rId26"/>
    <p:sldId id="272" r:id="rId27"/>
    <p:sldId id="273" r:id="rId28"/>
    <p:sldId id="270" r:id="rId29"/>
    <p:sldId id="305" r:id="rId30"/>
    <p:sldId id="283" r:id="rId31"/>
    <p:sldId id="284" r:id="rId32"/>
    <p:sldId id="285" r:id="rId33"/>
    <p:sldId id="286" r:id="rId34"/>
    <p:sldId id="287" r:id="rId35"/>
    <p:sldId id="271" r:id="rId36"/>
    <p:sldId id="257" r:id="rId37"/>
    <p:sldId id="298" r:id="rId38"/>
    <p:sldId id="258" r:id="rId39"/>
    <p:sldId id="296" r:id="rId40"/>
    <p:sldId id="297" r:id="rId41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: Thomas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</p14:sldIdLst>
        </p14:section>
        <p14:section name="Optimierungen Images: Nils" id="{103AE7DA-C80C-46D3-B255-78E294BA4975}">
          <p14:sldIdLst>
            <p14:sldId id="301"/>
            <p14:sldId id="267"/>
            <p14:sldId id="302"/>
            <p14:sldId id="275"/>
            <p14:sldId id="280"/>
            <p14:sldId id="312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</p14:sldIdLst>
        </p14:section>
        <p14:section name="Abschnitt ohne Titel" id="{C668BF0E-1318-42DF-9CF1-51A92506961A}">
          <p14:sldIdLst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2" autoAdjust="0"/>
    <p:restoredTop sz="81265" autoAdjust="0"/>
  </p:normalViewPr>
  <p:slideViewPr>
    <p:cSldViewPr>
      <p:cViewPr>
        <p:scale>
          <a:sx n="50" d="100"/>
          <a:sy n="50" d="100"/>
        </p:scale>
        <p:origin x="1939" y="5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10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Diagramm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7527720"/>
        <c:axId val="677532816"/>
      </c:barChart>
      <c:catAx>
        <c:axId val="677527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532816"/>
        <c:crosses val="autoZero"/>
        <c:auto val="1"/>
        <c:lblAlgn val="ctr"/>
        <c:lblOffset val="100"/>
        <c:noMultiLvlLbl val="0"/>
      </c:catAx>
      <c:valAx>
        <c:axId val="67753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7527720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28.04.2015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23400" y="3732108"/>
            <a:ext cx="4480777" cy="2014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090">
        <p:fade/>
      </p:transition>
    </mc:Choice>
    <mc:Fallback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172">
        <p:fade/>
      </p:transition>
    </mc:Choice>
    <mc:Fallback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  <a:endParaRPr lang="en-US" sz="5400" dirty="0" smtClean="0">
              <a:solidFill>
                <a:srgbClr val="ECF0F1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257">
        <p:fade/>
      </p:transition>
    </mc:Choice>
    <mc:Fallback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</a:t>
            </a:r>
            <a:r>
              <a:rPr lang="en-US" sz="1200" dirty="0" smtClean="0">
                <a:solidFill>
                  <a:srgbClr val="E74C3C"/>
                </a:solidFill>
              </a:rPr>
              <a:t>r Shop</a:t>
            </a:r>
            <a:endParaRPr lang="en-US" sz="1200" dirty="0" smtClean="0">
              <a:solidFill>
                <a:srgbClr val="E74C3C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</a:t>
            </a:r>
            <a:r>
              <a:rPr lang="en-US" sz="1200" dirty="0" smtClean="0">
                <a:solidFill>
                  <a:srgbClr val="E74C3C"/>
                </a:solidFill>
              </a:rPr>
              <a:t>r Shop</a:t>
            </a:r>
            <a:endParaRPr lang="en-US" sz="1200" dirty="0" smtClean="0">
              <a:solidFill>
                <a:srgbClr val="E74C3C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Chunked optimierter </a:t>
            </a:r>
            <a:r>
              <a:rPr lang="en-US" sz="1200" dirty="0" smtClean="0">
                <a:solidFill>
                  <a:srgbClr val="2ECC71"/>
                </a:solidFill>
              </a:rPr>
              <a:t>Shop</a:t>
            </a:r>
            <a:endParaRPr lang="en-US" sz="1200" dirty="0" smtClean="0">
              <a:solidFill>
                <a:srgbClr val="2ECC7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  <a:endParaRPr lang="en-US" sz="1200" dirty="0" smtClean="0">
              <a:solidFill>
                <a:srgbClr val="2ECC7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  <a:endParaRPr lang="en-US" sz="1200" dirty="0" smtClean="0">
              <a:solidFill>
                <a:srgbClr val="2ECC7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  <a:endParaRPr lang="en-US" sz="3600" b="1" dirty="0" smtClean="0">
              <a:solidFill>
                <a:srgbClr val="2ECC71"/>
              </a:solidFill>
              <a:latin typeface="+mj-lt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  <a:endParaRPr lang="en-US" sz="3600" b="1" dirty="0" smtClean="0">
              <a:solidFill>
                <a:srgbClr val="2ECC71"/>
              </a:solidFill>
              <a:latin typeface="+mj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1174</Words>
  <Application>Microsoft Office PowerPoint</Application>
  <PresentationFormat>Bildschirmpräsentation (4:3)</PresentationFormat>
  <Paragraphs>384</Paragraphs>
  <Slides>40</Slides>
  <Notes>15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FontAwesome</vt:lpstr>
      <vt:lpstr>Symbol</vt:lpstr>
      <vt:lpstr>Wingdings</vt:lpstr>
      <vt:lpstr>Wingdings 3</vt:lpstr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Performance-Hackathon</vt:lpstr>
      <vt:lpstr>Optimierung…</vt:lpstr>
      <vt:lpstr>Performance-Hackathon</vt:lpstr>
      <vt:lpstr>Performance-Hackathon</vt:lpstr>
      <vt:lpstr>Demo: OpenSpeedMonitor Messung</vt:lpstr>
      <vt:lpstr>PowerPoint-Präsentation</vt:lpstr>
      <vt:lpstr>Performance-Hackathon</vt:lpstr>
      <vt:lpstr>PowerPoint-Präsentation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Thomas Heigl</cp:lastModifiedBy>
  <cp:revision>102</cp:revision>
  <dcterms:created xsi:type="dcterms:W3CDTF">2015-03-16T14:56:35Z</dcterms:created>
  <dcterms:modified xsi:type="dcterms:W3CDTF">2015-04-28T21:38:24Z</dcterms:modified>
</cp:coreProperties>
</file>